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2" r:id="rId5"/>
    <p:sldId id="263" r:id="rId6"/>
    <p:sldId id="260" r:id="rId7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74" autoAdjust="0"/>
    <p:restoredTop sz="90929"/>
  </p:normalViewPr>
  <p:slideViewPr>
    <p:cSldViewPr>
      <p:cViewPr varScale="1"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30.09.2014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882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</a:t>
            </a:r>
            <a:r>
              <a:rPr lang="sl-SI" dirty="0" smtClean="0"/>
              <a:t>2014/2015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0,28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0,19 </a:t>
            </a:r>
            <a:r>
              <a:rPr lang="sl-SI" sz="2400" dirty="0" smtClean="0"/>
              <a:t>deleža MŠ,S,M,K,Z,A (+</a:t>
            </a:r>
            <a:r>
              <a:rPr lang="sl-SI" sz="2400" dirty="0" smtClean="0"/>
              <a:t>0,21 </a:t>
            </a:r>
            <a:r>
              <a:rPr lang="sl-SI" sz="2400" dirty="0" smtClean="0"/>
              <a:t>MIZŠ)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MIZŠ)</a:t>
            </a: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</a:t>
            </a:r>
            <a:r>
              <a:rPr lang="sl-SI" sz="2400" u="sng" dirty="0" smtClean="0">
                <a:solidFill>
                  <a:srgbClr val="FF0000"/>
                </a:solidFill>
              </a:rPr>
              <a:t>2,00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2,00 </a:t>
            </a:r>
            <a:r>
              <a:rPr lang="sl-SI" sz="2000" u="sng" dirty="0" smtClean="0">
                <a:solidFill>
                  <a:srgbClr val="FF0000"/>
                </a:solidFill>
              </a:rPr>
              <a:t>deleža delovnega mesta</a:t>
            </a:r>
          </a:p>
          <a:p>
            <a:pPr>
              <a:buNone/>
            </a:pPr>
            <a:r>
              <a:rPr lang="sl-SI" sz="2000" dirty="0" smtClean="0"/>
              <a:t>    (+</a:t>
            </a:r>
            <a:r>
              <a:rPr lang="sl-SI" sz="2000" dirty="0" smtClean="0"/>
              <a:t>1,50 </a:t>
            </a:r>
            <a:r>
              <a:rPr lang="sl-SI" sz="2000" dirty="0" smtClean="0"/>
              <a:t>MIZŠ + 1,50 Občina) = skupaj 5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</a:t>
            </a:r>
            <a:r>
              <a:rPr lang="sl-SI" sz="2400" u="sng" dirty="0" smtClean="0">
                <a:solidFill>
                  <a:srgbClr val="FF0000"/>
                </a:solidFill>
              </a:rPr>
              <a:t>1,37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KUHARICI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1,37 </a:t>
            </a:r>
            <a:r>
              <a:rPr lang="sl-SI" sz="2000" u="sng" dirty="0" smtClean="0">
                <a:solidFill>
                  <a:srgbClr val="FF0000"/>
                </a:solidFill>
              </a:rPr>
              <a:t>deleža delovnega mesta</a:t>
            </a:r>
          </a:p>
          <a:p>
            <a:pPr>
              <a:buNone/>
            </a:pPr>
            <a:r>
              <a:rPr lang="sl-SI" sz="2000" dirty="0" smtClean="0"/>
              <a:t>    (+</a:t>
            </a:r>
            <a:r>
              <a:rPr lang="sl-SI" sz="2000" dirty="0" smtClean="0"/>
              <a:t>0,63 </a:t>
            </a:r>
            <a:r>
              <a:rPr lang="sl-SI" sz="2000" dirty="0" smtClean="0"/>
              <a:t>MIZŠ) = skupaj 2 osebi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7704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</a:t>
            </a:r>
            <a:r>
              <a:rPr lang="sl-SI" sz="2400" u="sng" dirty="0" smtClean="0">
                <a:solidFill>
                  <a:srgbClr val="FF0000"/>
                </a:solidFill>
              </a:rPr>
              <a:t>0,59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0,59 </a:t>
            </a:r>
            <a:r>
              <a:rPr lang="sl-SI" sz="2000" u="sng" dirty="0" smtClean="0">
                <a:solidFill>
                  <a:srgbClr val="FF0000"/>
                </a:solidFill>
              </a:rPr>
              <a:t>deleža delovnega mesta</a:t>
            </a:r>
          </a:p>
          <a:p>
            <a:pPr>
              <a:buNone/>
            </a:pPr>
            <a:r>
              <a:rPr lang="sl-SI" sz="2000" dirty="0" smtClean="0"/>
              <a:t>    (+</a:t>
            </a:r>
            <a:r>
              <a:rPr lang="sl-SI" sz="2000" dirty="0" smtClean="0"/>
              <a:t>0,18 </a:t>
            </a:r>
            <a:r>
              <a:rPr lang="sl-SI" sz="2000" dirty="0" smtClean="0"/>
              <a:t>MIZŠ + 0,23 Vrtec + 1,5 Vrtec) = skupaj 2,5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5118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skupaj financira: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4,24 </a:t>
            </a:r>
            <a:r>
              <a:rPr lang="sl-SI" u="sng" dirty="0" smtClean="0">
                <a:solidFill>
                  <a:srgbClr val="FF0000"/>
                </a:solidFill>
              </a:rPr>
              <a:t>deleža delovnega mesta </a:t>
            </a:r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346</TotalTime>
  <Words>25</Words>
  <Application>Microsoft Office PowerPoint</Application>
  <PresentationFormat>Diaprojekcija na zaslonu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7" baseType="lpstr">
      <vt:lpstr>A New Beginning-S</vt:lpstr>
      <vt:lpstr> FINANCIRANJE delovnih mest v šolskem letu 2014/2015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delovnih mest v šolskem letu 2010/2011  - iz lastnih sredstev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26</cp:revision>
  <dcterms:created xsi:type="dcterms:W3CDTF">2010-09-30T14:51:59Z</dcterms:created>
  <dcterms:modified xsi:type="dcterms:W3CDTF">2014-09-30T08:18:02Z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